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A19CCD-DFCD-44D6-A89A-F65350CDC9AA}" type="datetimeFigureOut">
              <a:rPr lang="en-US" smtClean="0"/>
              <a:pPr/>
              <a:t>6/1/18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B6621A-3EC3-4CD2-91E9-5A3577CD77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A19CCD-DFCD-44D6-A89A-F65350CDC9AA}" type="datetimeFigureOut">
              <a:rPr lang="en-US" smtClean="0"/>
              <a:pPr/>
              <a:t>6/1/18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B6621A-3EC3-4CD2-91E9-5A3577CD77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A19CCD-DFCD-44D6-A89A-F65350CDC9AA}" type="datetimeFigureOut">
              <a:rPr lang="en-US" smtClean="0"/>
              <a:pPr/>
              <a:t>6/1/18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B6621A-3EC3-4CD2-91E9-5A3577CD77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A19CCD-DFCD-44D6-A89A-F65350CDC9AA}" type="datetimeFigureOut">
              <a:rPr lang="en-US" smtClean="0"/>
              <a:pPr/>
              <a:t>6/1/18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B6621A-3EC3-4CD2-91E9-5A3577CD77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A19CCD-DFCD-44D6-A89A-F65350CDC9AA}" type="datetimeFigureOut">
              <a:rPr lang="en-US" smtClean="0"/>
              <a:pPr/>
              <a:t>6/1/18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B6621A-3EC3-4CD2-91E9-5A3577CD77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A19CCD-DFCD-44D6-A89A-F65350CDC9AA}" type="datetimeFigureOut">
              <a:rPr lang="en-US" smtClean="0"/>
              <a:pPr/>
              <a:t>6/1/18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B6621A-3EC3-4CD2-91E9-5A3577CD77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A19CCD-DFCD-44D6-A89A-F65350CDC9AA}" type="datetimeFigureOut">
              <a:rPr lang="en-US" smtClean="0"/>
              <a:pPr/>
              <a:t>6/1/18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B6621A-3EC3-4CD2-91E9-5A3577CD77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A19CCD-DFCD-44D6-A89A-F65350CDC9AA}" type="datetimeFigureOut">
              <a:rPr lang="en-US" smtClean="0"/>
              <a:pPr/>
              <a:t>6/1/18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B6621A-3EC3-4CD2-91E9-5A3577CD77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A19CCD-DFCD-44D6-A89A-F65350CDC9AA}" type="datetimeFigureOut">
              <a:rPr lang="en-US" smtClean="0"/>
              <a:pPr/>
              <a:t>6/1/18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B6621A-3EC3-4CD2-91E9-5A3577CD77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A19CCD-DFCD-44D6-A89A-F65350CDC9AA}" type="datetimeFigureOut">
              <a:rPr lang="en-US" smtClean="0"/>
              <a:pPr/>
              <a:t>6/1/18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B6621A-3EC3-4CD2-91E9-5A3577CD77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1A19CCD-DFCD-44D6-A89A-F65350CDC9AA}" type="datetimeFigureOut">
              <a:rPr lang="en-US" smtClean="0"/>
              <a:pPr/>
              <a:t>6/1/18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9B6621A-3EC3-4CD2-91E9-5A3577CD77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1A19CCD-DFCD-44D6-A89A-F65350CDC9AA}" type="datetimeFigureOut">
              <a:rPr lang="en-US" smtClean="0"/>
              <a:pPr/>
              <a:t>6/1/18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9B6621A-3EC3-4CD2-91E9-5A3577CD77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14400"/>
            <a:ext cx="8382000" cy="1975104"/>
          </a:xfrm>
        </p:spPr>
        <p:txBody>
          <a:bodyPr/>
          <a:lstStyle/>
          <a:p>
            <a:r>
              <a:rPr lang="en-US" sz="3600" u="sng" dirty="0" smtClean="0">
                <a:solidFill>
                  <a:schemeClr val="tx2">
                    <a:lumMod val="50000"/>
                  </a:schemeClr>
                </a:solidFill>
              </a:rPr>
              <a:t>Projects for Science Exhibition </a:t>
            </a:r>
            <a:endParaRPr lang="en-US" sz="3600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724400"/>
            <a:ext cx="7772400" cy="1508760"/>
          </a:xfrm>
        </p:spPr>
        <p:txBody>
          <a:bodyPr>
            <a:noAutofit/>
          </a:bodyPr>
          <a:lstStyle/>
          <a:p>
            <a:pPr marL="463550" indent="-4635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3200" dirty="0" smtClean="0"/>
              <a:t>Title of the Project</a:t>
            </a:r>
          </a:p>
          <a:p>
            <a:pPr marL="463550" indent="-4635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3200" dirty="0" smtClean="0"/>
              <a:t>Proposal of the Project</a:t>
            </a:r>
          </a:p>
          <a:p>
            <a:pPr marL="463550" indent="-4635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3200" dirty="0" smtClean="0"/>
              <a:t>Materials to be used in Project</a:t>
            </a:r>
          </a:p>
          <a:p>
            <a:pPr marL="463550" indent="-4635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3200" dirty="0" smtClean="0"/>
              <a:t>Time required for Completion </a:t>
            </a:r>
          </a:p>
          <a:p>
            <a:pPr marL="463550" indent="-4635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3200" dirty="0" smtClean="0"/>
              <a:t>Estimated cost of the Project</a:t>
            </a:r>
          </a:p>
          <a:p>
            <a:pPr marL="463550" indent="-463550">
              <a:lnSpc>
                <a:spcPct val="150000"/>
              </a:lnSpc>
            </a:pP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14400"/>
            <a:ext cx="8382000" cy="1975104"/>
          </a:xfrm>
        </p:spPr>
        <p:txBody>
          <a:bodyPr/>
          <a:lstStyle/>
          <a:p>
            <a:pPr algn="ctr"/>
            <a:r>
              <a:rPr lang="en-US" sz="3600" u="sng" dirty="0" err="1" smtClean="0">
                <a:solidFill>
                  <a:schemeClr val="tx2">
                    <a:lumMod val="50000"/>
                  </a:schemeClr>
                </a:solidFill>
              </a:rPr>
              <a:t>Oics</a:t>
            </a:r>
            <a:r>
              <a:rPr lang="en-US" sz="3600" u="sng" dirty="0" smtClean="0">
                <a:solidFill>
                  <a:schemeClr val="tx2">
                    <a:lumMod val="50000"/>
                  </a:schemeClr>
                </a:solidFill>
              </a:rPr>
              <a:t> of various clubs</a:t>
            </a:r>
            <a:endParaRPr lang="en-US" sz="3600" u="sng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905000"/>
          <a:ext cx="8382000" cy="38862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445933"/>
                <a:gridCol w="745067"/>
                <a:gridCol w="4191000"/>
              </a:tblGrid>
              <a:tr h="7772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Biology</a:t>
                      </a:r>
                      <a:r>
                        <a:rPr lang="en-US" sz="3200" baseline="0" dirty="0" smtClean="0"/>
                        <a:t> Club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-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Miss </a:t>
                      </a:r>
                      <a:r>
                        <a:rPr lang="en-US" sz="3200" dirty="0" err="1" smtClean="0"/>
                        <a:t>Sadaf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Masseh</a:t>
                      </a:r>
                      <a:endParaRPr lang="en-US" sz="3200" dirty="0"/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Computer  Club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-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Mr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Qazi</a:t>
                      </a:r>
                      <a:r>
                        <a:rPr lang="en-US" sz="3200" dirty="0" smtClean="0"/>
                        <a:t>  </a:t>
                      </a:r>
                      <a:r>
                        <a:rPr lang="en-US" sz="3200" dirty="0" err="1" smtClean="0"/>
                        <a:t>Adnan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ul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Haq</a:t>
                      </a:r>
                      <a:endParaRPr lang="en-US" sz="3200" dirty="0"/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Chemistry Club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-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Mr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Naseer</a:t>
                      </a:r>
                      <a:r>
                        <a:rPr lang="en-US" sz="3200" dirty="0" smtClean="0"/>
                        <a:t> Ahmed</a:t>
                      </a:r>
                      <a:endParaRPr lang="en-US" sz="3200" dirty="0"/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Electronics Club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-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Mr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Wasib</a:t>
                      </a:r>
                      <a:r>
                        <a:rPr lang="en-US" sz="3200" baseline="0" dirty="0" smtClean="0"/>
                        <a:t> Ali</a:t>
                      </a:r>
                      <a:endParaRPr lang="en-US" sz="3200" dirty="0"/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Fine  Arts Club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-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Mr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Shabahat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Umer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16</TotalTime>
  <Words>64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Metro</vt:lpstr>
      <vt:lpstr>Projects for Science Exhibition </vt:lpstr>
      <vt:lpstr>Oics of various clubs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naveed ahmad anjum</cp:lastModifiedBy>
  <cp:revision>8</cp:revision>
  <dcterms:created xsi:type="dcterms:W3CDTF">2018-06-01T03:36:24Z</dcterms:created>
  <dcterms:modified xsi:type="dcterms:W3CDTF">2018-06-01T04:54:34Z</dcterms:modified>
</cp:coreProperties>
</file>